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570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987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455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236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896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89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6804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093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23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869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917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4408324-A84C-4A45-93B6-78D079CCE772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551AB-0FDA-49B9-8CD7-99E2FAC5D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ru-RU" dirty="0"/>
              <a:t>Подарок маме.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A787AE-9442-4361-B28D-CE07B128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ru-RU" dirty="0"/>
              <a:t>Сувенир своими руками к дню матери.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0A28B-A703-42DC-928C-1C5813346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6" r="27467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1CA99E-81AC-423D-AFB5-E921DD8E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58" y="3430660"/>
            <a:ext cx="99373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8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DAC159-BFE0-4EDF-8F02-0B313BF12CA8}"/>
              </a:ext>
            </a:extLst>
          </p:cNvPr>
          <p:cNvSpPr txBox="1"/>
          <p:nvPr/>
        </p:nvSpPr>
        <p:spPr>
          <a:xfrm>
            <a:off x="4127383" y="545284"/>
            <a:ext cx="344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надо для работы.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1ADCBB-02FF-4E46-9FA2-F0AA4C22C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48" y="1073558"/>
            <a:ext cx="3866451" cy="5155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C7EA0-1F50-4AC2-B99D-AEF3FC109C9D}"/>
              </a:ext>
            </a:extLst>
          </p:cNvPr>
          <p:cNvSpPr txBox="1"/>
          <p:nvPr/>
        </p:nvSpPr>
        <p:spPr>
          <a:xfrm>
            <a:off x="662730" y="1317072"/>
            <a:ext cx="307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1.ножницы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3.деревянная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спажка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бантик для украшения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5.лента для обмотки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жпажки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трафареты сердечек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(цвет можно взять любой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5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0EB0BC-998F-48DF-876F-E1049213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57" y="876532"/>
            <a:ext cx="3696399" cy="49285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D58A1-2436-4A00-AA08-69052F1BB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11" y="876532"/>
            <a:ext cx="3696399" cy="4928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083DF-82FA-4B65-BB36-D543FD329F4C}"/>
              </a:ext>
            </a:extLst>
          </p:cNvPr>
          <p:cNvSpPr txBox="1"/>
          <p:nvPr/>
        </p:nvSpPr>
        <p:spPr>
          <a:xfrm>
            <a:off x="3942825" y="398144"/>
            <a:ext cx="3514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  <a:r>
              <a:rPr lang="ru-RU" sz="2000" dirty="0"/>
              <a:t> работы.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1031D-34F2-44B4-AD45-913B0E2B3ED5}"/>
              </a:ext>
            </a:extLst>
          </p:cNvPr>
          <p:cNvSpPr txBox="1"/>
          <p:nvPr/>
        </p:nvSpPr>
        <p:spPr>
          <a:xfrm>
            <a:off x="1460735" y="5981468"/>
            <a:ext cx="248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все сердечки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C20C7-E1E4-4D5B-B08C-B813BA657B3D}"/>
              </a:ext>
            </a:extLst>
          </p:cNvPr>
          <p:cNvSpPr txBox="1"/>
          <p:nvPr/>
        </p:nvSpPr>
        <p:spPr>
          <a:xfrm>
            <a:off x="6096000" y="5981468"/>
            <a:ext cx="5743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Согнуть все сердечки пополам, кроме самого большого</a:t>
            </a:r>
          </a:p>
        </p:txBody>
      </p:sp>
    </p:spTree>
    <p:extLst>
      <p:ext uri="{BB962C8B-B14F-4D97-AF65-F5344CB8AC3E}">
        <p14:creationId xmlns:p14="http://schemas.microsoft.com/office/powerpoint/2010/main" val="280643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17483-B281-418B-84EC-634428BA9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96" y="620783"/>
            <a:ext cx="3243394" cy="43245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138C00-BDD8-4F5F-B3FC-7111DA5F1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4" y="620783"/>
            <a:ext cx="3243394" cy="4324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DD7FC0-EF36-4195-A1CA-A725D2AE5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06" y="620781"/>
            <a:ext cx="3243395" cy="43245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71423-DED8-44D2-A583-B706F8B3E667}"/>
              </a:ext>
            </a:extLst>
          </p:cNvPr>
          <p:cNvSpPr txBox="1"/>
          <p:nvPr/>
        </p:nvSpPr>
        <p:spPr>
          <a:xfrm>
            <a:off x="696286" y="5201174"/>
            <a:ext cx="2863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Нанести клей на середину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сердца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82F4E-DC6C-4A1B-93DD-D0EDBE4A954F}"/>
              </a:ext>
            </a:extLst>
          </p:cNvPr>
          <p:cNvSpPr txBox="1"/>
          <p:nvPr/>
        </p:nvSpPr>
        <p:spPr>
          <a:xfrm>
            <a:off x="4397085" y="5155007"/>
            <a:ext cx="746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эту линию клея приложить сердце поменьше, затем еще меньше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2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0D62EB-CCB2-4E11-B001-CA03A80DB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228" y="1191235"/>
            <a:ext cx="3786231" cy="28396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2E5D17-2836-4132-834A-DBB9CDF45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55378" y="1234753"/>
            <a:ext cx="3670183" cy="27526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5770E-1DC6-4CEE-B180-7A96237EF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03" y="793922"/>
            <a:ext cx="2752637" cy="3670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F3F1B-85C9-49C1-96D9-41DCDD97B448}"/>
              </a:ext>
            </a:extLst>
          </p:cNvPr>
          <p:cNvSpPr txBox="1"/>
          <p:nvPr/>
        </p:nvSpPr>
        <p:spPr>
          <a:xfrm>
            <a:off x="736071" y="4572000"/>
            <a:ext cx="3231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Обкрутить шпажку  лентой,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края ленты в начале и в конце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приклеить к шпажке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D182A-2145-47EB-BBB6-0A28BD9F320E}"/>
              </a:ext>
            </a:extLst>
          </p:cNvPr>
          <p:cNvSpPr txBox="1"/>
          <p:nvPr/>
        </p:nvSpPr>
        <p:spPr>
          <a:xfrm>
            <a:off x="4514151" y="4572000"/>
            <a:ext cx="3916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обратной стороны приклеить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готовую шпажку к сердечку 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склеивания  закрыть кружком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09A09-2F57-4FC9-8B98-B9369AA27B8C}"/>
              </a:ext>
            </a:extLst>
          </p:cNvPr>
          <p:cNvSpPr txBox="1"/>
          <p:nvPr/>
        </p:nvSpPr>
        <p:spPr>
          <a:xfrm>
            <a:off x="8565160" y="4572000"/>
            <a:ext cx="2197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сувенир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украсить бантиком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09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6AAD46-4514-448C-BEC7-7539449A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63" y="435995"/>
            <a:ext cx="3463779" cy="4618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A1B7C9-A83D-48A2-B720-3EAD0034A76B}"/>
              </a:ext>
            </a:extLst>
          </p:cNvPr>
          <p:cNvSpPr txBox="1"/>
          <p:nvPr/>
        </p:nvSpPr>
        <p:spPr>
          <a:xfrm>
            <a:off x="5117284" y="662730"/>
            <a:ext cx="29593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 ласковый и нежный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Вьется птицей надо мной.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легко и безмятежно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мамочкой родной!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возьму ее за ручку,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Посмотрю в ее глаза.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Смех ее прогонит тучку,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Упадет дождя слеза.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колени к маме сяду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уютно обнимусь.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Слаще счастья мне не надо,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я не боюсь!</a:t>
            </a:r>
          </a:p>
        </p:txBody>
      </p:sp>
      <p:sp>
        <p:nvSpPr>
          <p:cNvPr id="8" name="Сердце 7">
            <a:extLst>
              <a:ext uri="{FF2B5EF4-FFF2-40B4-BE49-F238E27FC236}">
                <a16:creationId xmlns:a16="http://schemas.microsoft.com/office/drawing/2014/main" id="{BBD42376-4E15-473A-93F6-EED6D5748026}"/>
              </a:ext>
            </a:extLst>
          </p:cNvPr>
          <p:cNvSpPr/>
          <p:nvPr/>
        </p:nvSpPr>
        <p:spPr>
          <a:xfrm rot="2016095">
            <a:off x="8623883" y="839356"/>
            <a:ext cx="914400" cy="914400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0250C-1999-475A-A093-6E013336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083" y="2379024"/>
            <a:ext cx="758000" cy="7780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86653F-92B6-4308-99A5-A516D45D4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322" y="862866"/>
            <a:ext cx="920576" cy="9449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6629C8-8E00-4C34-8726-17FDFBDF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933" y="4912059"/>
            <a:ext cx="419906" cy="4310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E10CA6-EA32-4E50-80B1-8FD2E8F4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078" y="5653296"/>
            <a:ext cx="313363" cy="37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3CC8BE-F9FC-4DE7-92AE-39F1E285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754" y="5094979"/>
            <a:ext cx="701993" cy="7205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CB61D6-8C8F-4E9C-B5C7-46D8FB59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433" y="4089936"/>
            <a:ext cx="758000" cy="7780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DE02F2-7BBE-462B-B2A8-825F2D95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158" y="2751197"/>
            <a:ext cx="562176" cy="5770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C1D8A0-0C2E-4CCB-AE1C-66566C01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24" y="4791576"/>
            <a:ext cx="839482" cy="8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3699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82</TotalTime>
  <Words>176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Corbel</vt:lpstr>
      <vt:lpstr>Times New Roman</vt:lpstr>
      <vt:lpstr>Базис</vt:lpstr>
      <vt:lpstr>Подарок маме.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Подарок маме.</dc:title>
  <dc:creator>Admin</dc:creator>
  <cp:lastModifiedBy>Admin</cp:lastModifiedBy>
  <cp:revision>1</cp:revision>
  <dcterms:created xsi:type="dcterms:W3CDTF">2020-11-24T11:49:26Z</dcterms:created>
  <dcterms:modified xsi:type="dcterms:W3CDTF">2020-11-24T13:12:16Z</dcterms:modified>
</cp:coreProperties>
</file>