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1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0BF-29A9-4FAF-B226-66A7ECA32FC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2BF7-CCAE-4BCE-AA2E-99E4AC7A6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0BF-29A9-4FAF-B226-66A7ECA32FC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2BF7-CCAE-4BCE-AA2E-99E4AC7A6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0BF-29A9-4FAF-B226-66A7ECA32FC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2BF7-CCAE-4BCE-AA2E-99E4AC7A6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0BF-29A9-4FAF-B226-66A7ECA32FC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2BF7-CCAE-4BCE-AA2E-99E4AC7A6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0BF-29A9-4FAF-B226-66A7ECA32FC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2BF7-CCAE-4BCE-AA2E-99E4AC7A6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0BF-29A9-4FAF-B226-66A7ECA32FC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2BF7-CCAE-4BCE-AA2E-99E4AC7A6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0BF-29A9-4FAF-B226-66A7ECA32FC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2BF7-CCAE-4BCE-AA2E-99E4AC7A6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0BF-29A9-4FAF-B226-66A7ECA32FC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2BF7-CCAE-4BCE-AA2E-99E4AC7A6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0BF-29A9-4FAF-B226-66A7ECA32FC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2BF7-CCAE-4BCE-AA2E-99E4AC7A6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0BF-29A9-4FAF-B226-66A7ECA32FC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2BF7-CCAE-4BCE-AA2E-99E4AC7A6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90BF-29A9-4FAF-B226-66A7ECA32FC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2BF7-CCAE-4BCE-AA2E-99E4AC7A6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F90BF-29A9-4FAF-B226-66A7ECA32FC2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C2BF7-CCAE-4BCE-AA2E-99E4AC7A6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704856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Если хочешь быть здоров, закаляйся!  </a:t>
            </a:r>
            <a:endParaRPr lang="ru-RU" dirty="0"/>
          </a:p>
        </p:txBody>
      </p:sp>
      <p:pic>
        <p:nvPicPr>
          <p:cNvPr id="1026" name="Picture 2" descr="C:\Users\Комп\Desktop\children-0547-chld-0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3528391" cy="4716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Дыхательная гимнастика.</a:t>
            </a:r>
            <a:endParaRPr lang="ru-RU" dirty="0"/>
          </a:p>
        </p:txBody>
      </p:sp>
      <p:pic>
        <p:nvPicPr>
          <p:cNvPr id="12289" name="Picture 1" descr="C:\Users\Комп\Desktop\kadr-deti-29.08.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473693" cy="4855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Хождение по массажным коврикам.</a:t>
            </a:r>
            <a:endParaRPr lang="ru-RU" dirty="0"/>
          </a:p>
        </p:txBody>
      </p:sp>
      <p:pic>
        <p:nvPicPr>
          <p:cNvPr id="4" name="Picture 2" descr="Закаливание детей в детском саду рефера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Босоногие игры.</a:t>
            </a:r>
            <a:endParaRPr lang="ru-RU" dirty="0"/>
          </a:p>
        </p:txBody>
      </p:sp>
      <p:pic>
        <p:nvPicPr>
          <p:cNvPr id="4098" name="Picture 2" descr="C:\Users\Комп\Desktop\76a0ab0afccdc99742f040948b23806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408712" cy="4806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Хождение по коврикам после сна</a:t>
            </a:r>
            <a:endParaRPr lang="ru-RU" dirty="0"/>
          </a:p>
        </p:txBody>
      </p:sp>
      <p:pic>
        <p:nvPicPr>
          <p:cNvPr id="1026" name="Picture 2" descr="C:\Users\Комп\Desktop\kopiya_hodba_bosikom_v_spalne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3888432" cy="5182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Закаливание водой.</a:t>
            </a:r>
            <a:endParaRPr lang="ru-RU" dirty="0"/>
          </a:p>
        </p:txBody>
      </p:sp>
      <p:pic>
        <p:nvPicPr>
          <p:cNvPr id="8193" name="Picture 1" descr="C:\Users\Комп\Desktop\img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5400600" cy="4044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Обширное умывание.</a:t>
            </a:r>
            <a:endParaRPr lang="ru-RU" dirty="0"/>
          </a:p>
        </p:txBody>
      </p:sp>
      <p:pic>
        <p:nvPicPr>
          <p:cNvPr id="2050" name="Picture 2" descr="C:\Users\Комп\Desktop\1050146-56d73d4450ae0f3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174432" cy="4630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Полоскание рта</a:t>
            </a:r>
            <a:endParaRPr lang="ru-RU" dirty="0"/>
          </a:p>
        </p:txBody>
      </p:sp>
      <p:pic>
        <p:nvPicPr>
          <p:cNvPr id="3074" name="Picture 2" descr="C:\Users\Комп\Desktop\clip_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264696" cy="4701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Закаливание солнцем.</a:t>
            </a:r>
            <a:endParaRPr lang="ru-RU" dirty="0"/>
          </a:p>
        </p:txBody>
      </p:sp>
      <p:pic>
        <p:nvPicPr>
          <p:cNvPr id="5122" name="Picture 2" descr="C:\Users\Комп\Desktop\IMG_46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Песочные ванны</a:t>
            </a:r>
            <a:endParaRPr lang="ru-RU" dirty="0"/>
          </a:p>
        </p:txBody>
      </p:sp>
      <p:pic>
        <p:nvPicPr>
          <p:cNvPr id="6146" name="Picture 2" descr="C:\Users\Комп\Desktop\314x473-images-stories-P1020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15329"/>
            <a:ext cx="4311352" cy="526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Дорожка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Users\Комп\Desktop\s94615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90712"/>
            <a:ext cx="6336704" cy="413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Снегом да паром, так и не будешь старым.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Что такое закаливание?</a:t>
            </a:r>
          </a:p>
          <a:p>
            <a:r>
              <a:rPr lang="ru-RU" sz="4400" dirty="0" smtClean="0"/>
              <a:t> Закаливание – это тренировка, помогающая организму сопротивляться неблагоприятным условиям.</a:t>
            </a:r>
            <a:endParaRPr lang="ru-RU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тёплое время года для закаливания можно использовать: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</a:t>
            </a:r>
            <a:r>
              <a:rPr lang="ru-RU" sz="4000" dirty="0" smtClean="0"/>
              <a:t>длительные прогулки на свежем воздухе</a:t>
            </a:r>
            <a:r>
              <a:rPr lang="ru-RU" sz="4000" dirty="0" smtClean="0"/>
              <a:t>;</a:t>
            </a:r>
          </a:p>
          <a:p>
            <a:pPr>
              <a:buNone/>
            </a:pPr>
            <a:r>
              <a:rPr lang="ru-RU" sz="4000" dirty="0" smtClean="0"/>
              <a:t>•</a:t>
            </a:r>
            <a:r>
              <a:rPr lang="ru-RU" sz="4000" dirty="0" smtClean="0"/>
              <a:t>сон в помещении с открытым окном; при температуре воздуха не ниже 16 0С; 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•</a:t>
            </a:r>
            <a:r>
              <a:rPr lang="ru-RU" sz="4000" dirty="0" smtClean="0"/>
              <a:t>полезно дома ходить по полу </a:t>
            </a:r>
            <a:r>
              <a:rPr lang="ru-RU" sz="4000" dirty="0" smtClean="0"/>
              <a:t>босиком.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омп\Desktop\zakal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741682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9523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Закаленные дети значительно меньше болеют, а, заболев, выздоравливают быстро и без осложнений. Кроме того, они более активны, внимательны, лучше выдерживают физические и интеллектуальные нагрузки</a:t>
            </a:r>
            <a:endParaRPr lang="ru-RU" dirty="0"/>
          </a:p>
        </p:txBody>
      </p:sp>
      <p:pic>
        <p:nvPicPr>
          <p:cNvPr id="30724" name="Picture 4" descr="25 March 2013 Мамы и пап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068960"/>
            <a:ext cx="5328592" cy="3552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Для повышения иммунитета </a:t>
            </a:r>
            <a:endParaRPr lang="ru-RU" dirty="0"/>
          </a:p>
          <a:p>
            <a:r>
              <a:rPr lang="ru-RU" dirty="0" smtClean="0"/>
              <a:t>Принимать воздушные ванны; </a:t>
            </a:r>
            <a:endParaRPr lang="ru-RU" dirty="0"/>
          </a:p>
          <a:p>
            <a:pPr>
              <a:buNone/>
            </a:pPr>
            <a:r>
              <a:rPr lang="ru-RU" dirty="0" smtClean="0"/>
              <a:t>• Проводить водные процедуры; </a:t>
            </a:r>
            <a:endParaRPr lang="ru-RU" dirty="0"/>
          </a:p>
          <a:p>
            <a:pPr>
              <a:buNone/>
            </a:pPr>
            <a:r>
              <a:rPr lang="ru-RU" dirty="0" smtClean="0"/>
              <a:t>• Плавать в реке; </a:t>
            </a:r>
            <a:endParaRPr lang="ru-RU" dirty="0"/>
          </a:p>
          <a:p>
            <a:pPr>
              <a:buNone/>
            </a:pPr>
            <a:r>
              <a:rPr lang="ru-RU" dirty="0" smtClean="0"/>
              <a:t>• Заниматься физическими упражнениями; • Употреблять витамин С; </a:t>
            </a:r>
            <a:endParaRPr lang="ru-RU" dirty="0"/>
          </a:p>
          <a:p>
            <a:pPr>
              <a:buNone/>
            </a:pPr>
            <a:r>
              <a:rPr lang="ru-RU" dirty="0" smtClean="0"/>
              <a:t>• Загорать на солнце; </a:t>
            </a:r>
            <a:endParaRPr lang="ru-RU" dirty="0"/>
          </a:p>
          <a:p>
            <a:pPr>
              <a:buNone/>
            </a:pPr>
            <a:r>
              <a:rPr lang="ru-RU" dirty="0" smtClean="0"/>
              <a:t>• Ходить в баню; </a:t>
            </a:r>
            <a:endParaRPr lang="ru-RU" dirty="0"/>
          </a:p>
          <a:p>
            <a:pPr>
              <a:buNone/>
            </a:pPr>
            <a:r>
              <a:rPr lang="ru-RU" dirty="0" smtClean="0"/>
              <a:t>• Делать контрастные обтирания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закаливания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842493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1.Систематичность</a:t>
            </a:r>
          </a:p>
          <a:p>
            <a:r>
              <a:rPr lang="ru-RU" sz="3200" dirty="0" smtClean="0"/>
              <a:t> • 2.Постепенность </a:t>
            </a:r>
          </a:p>
          <a:p>
            <a:r>
              <a:rPr lang="ru-RU" sz="3200" dirty="0" smtClean="0"/>
              <a:t>• 3.Последовательность </a:t>
            </a:r>
          </a:p>
          <a:p>
            <a:r>
              <a:rPr lang="ru-RU" sz="3200" dirty="0" smtClean="0"/>
              <a:t>• 4.Учёт индивидуальных особенностей ребёнка </a:t>
            </a:r>
          </a:p>
          <a:p>
            <a:r>
              <a:rPr lang="ru-RU" sz="3200" dirty="0" smtClean="0"/>
              <a:t>• 5. Комплексность. </a:t>
            </a:r>
          </a:p>
          <a:p>
            <a:r>
              <a:rPr lang="ru-RU" sz="3200" dirty="0" smtClean="0"/>
              <a:t>• 6. Отношение ребёнка к закаливающим процедурам.</a:t>
            </a:r>
            <a:endParaRPr lang="ru-RU" sz="32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Противопоказания к закаливанию.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-если еще не прошло пяти дней после заболевания или профилактической прививки; </a:t>
            </a:r>
          </a:p>
          <a:p>
            <a:pPr>
              <a:buFontTx/>
              <a:buChar char="-"/>
            </a:pPr>
            <a:r>
              <a:rPr lang="ru-RU" dirty="0" smtClean="0"/>
              <a:t>если еще не прошло двух недель после обострения хронического заболевания; </a:t>
            </a:r>
          </a:p>
          <a:p>
            <a:pPr>
              <a:buFontTx/>
              <a:buChar char="-"/>
            </a:pPr>
            <a:r>
              <a:rPr lang="ru-RU" dirty="0" smtClean="0"/>
              <a:t>карантин в детском саду; </a:t>
            </a:r>
          </a:p>
          <a:p>
            <a:pPr>
              <a:buFontTx/>
              <a:buChar char="-"/>
            </a:pPr>
            <a:r>
              <a:rPr lang="ru-RU" dirty="0" smtClean="0"/>
              <a:t>- повышенная температура у ребенка вечером;</a:t>
            </a:r>
          </a:p>
          <a:p>
            <a:pPr>
              <a:buFontTx/>
              <a:buChar char="-"/>
            </a:pPr>
            <a:r>
              <a:rPr lang="ru-RU" dirty="0" smtClean="0"/>
              <a:t> - страх у ребенка перед закаливанием.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закаливания.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• 1.воздух. • 2. солнце. • 3. вода.</a:t>
            </a:r>
            <a:endParaRPr lang="ru-RU" dirty="0"/>
          </a:p>
        </p:txBody>
      </p:sp>
      <p:pic>
        <p:nvPicPr>
          <p:cNvPr id="16386" name="Picture 2" descr="Солнце воздух и вода наши лучшие друзья - Только новые учебн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472608" cy="4037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Прогулки на свежем воздухе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1" name="Picture 1" descr="C:\Users\Комп\Desktop\foto_img_237_1708_1crc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307937" cy="3974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гимнастика на воздухе.</a:t>
            </a:r>
            <a:endParaRPr lang="ru-RU" dirty="0"/>
          </a:p>
        </p:txBody>
      </p:sp>
      <p:pic>
        <p:nvPicPr>
          <p:cNvPr id="14337" name="Picture 1" descr="C:\Users\Комп\Desktop\utrennjaja-gimnasti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1844824"/>
            <a:ext cx="6115561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280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Если хочешь быть здоров, закаляйся!  </vt:lpstr>
      <vt:lpstr>Снегом да паром, так и не будешь старым.</vt:lpstr>
      <vt:lpstr>Слайд 3</vt:lpstr>
      <vt:lpstr>Слайд 4</vt:lpstr>
      <vt:lpstr>Принципы закаливания</vt:lpstr>
      <vt:lpstr>Противопоказания к закаливанию. </vt:lpstr>
      <vt:lpstr>Формы закаливания. </vt:lpstr>
      <vt:lpstr>Прогулки на свежем воздухе</vt:lpstr>
      <vt:lpstr>Утренняя гимнастика на воздухе.</vt:lpstr>
      <vt:lpstr>Дыхательная гимнастика.</vt:lpstr>
      <vt:lpstr>Хождение по массажным коврикам.</vt:lpstr>
      <vt:lpstr>Босоногие игры.</vt:lpstr>
      <vt:lpstr>Хождение по коврикам после сна</vt:lpstr>
      <vt:lpstr>Закаливание водой.</vt:lpstr>
      <vt:lpstr>Обширное умывание.</vt:lpstr>
      <vt:lpstr>Полоскание рта</vt:lpstr>
      <vt:lpstr>Закаливание солнцем.</vt:lpstr>
      <vt:lpstr>Песочные ванны</vt:lpstr>
      <vt:lpstr>Дорожка здоровья</vt:lpstr>
      <vt:lpstr>В тёплое время года для закаливания можно использовать: </vt:lpstr>
      <vt:lpstr>Слайд 21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хочешь быть здоров, закаляйся! Презентация к уроку о</dc:title>
  <dc:creator>Комп</dc:creator>
  <cp:lastModifiedBy>Комп</cp:lastModifiedBy>
  <cp:revision>9</cp:revision>
  <dcterms:created xsi:type="dcterms:W3CDTF">2014-12-11T21:21:04Z</dcterms:created>
  <dcterms:modified xsi:type="dcterms:W3CDTF">2014-12-11T22:45:07Z</dcterms:modified>
</cp:coreProperties>
</file>