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6727-51C0-421A-ABC4-91420065A22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9ADB-FE88-42C3-9EBD-9214CA391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\Documents\&#1044;&#1086;&#1082;&#1091;&#1084;&#1077;&#1085;&#1090;&#1099;\&#1084;&#1091;&#1079;&#1099;&#1082;&#1072;\Sleep%20Awa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0071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Браслет  квадраты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Комп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16116" y="3104964"/>
            <a:ext cx="3960440" cy="2736304"/>
          </a:xfrm>
          <a:prstGeom prst="rect">
            <a:avLst/>
          </a:prstGeom>
          <a:noFill/>
        </p:spPr>
      </p:pic>
      <p:pic>
        <p:nvPicPr>
          <p:cNvPr id="6" name="Picture 2" descr="C:\Users\Комп\Desktop\надо сделать\МК к браслету Квадраты _ biser.info - всё о бисере и бисерном творчестве_files\biser_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5601726" cy="3816424"/>
          </a:xfrm>
          <a:prstGeom prst="rect">
            <a:avLst/>
          </a:prstGeom>
          <a:noFill/>
        </p:spPr>
      </p:pic>
      <p:pic>
        <p:nvPicPr>
          <p:cNvPr id="7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\Desktop\надо сделать\МК к браслету Квадраты _ biser.info - всё о бисере и бисерном творчестве_files\biser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5720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Вторая сторона квадрата.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Первый ряд. Одеваем иголочку в хвостик внизу квадрата, продеваем иголку в бисеринку основного ряда и плетем ряд серебряными бисеринками.</a:t>
            </a:r>
            <a:endParaRPr lang="ru-RU" dirty="0"/>
          </a:p>
        </p:txBody>
      </p:sp>
      <p:pic>
        <p:nvPicPr>
          <p:cNvPr id="10243" name="Picture 3" descr="C:\Users\Комп\Desktop\надо сделать\МК к браслету Квадраты _ biser.info - всё о бисере и бисерном творчестве_files\biser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457200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\Desktop\надо сделать\МК к браслету Квадраты _ biser.info - всё о бисере и бисерном творчестве_files\biser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5720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Второй ряд: Между черными бисеринками 4 серебренных.</a:t>
            </a:r>
            <a:endParaRPr lang="ru-RU" dirty="0"/>
          </a:p>
        </p:txBody>
      </p:sp>
      <p:pic>
        <p:nvPicPr>
          <p:cNvPr id="11267" name="Picture 3" descr="C:\Users\Комп\Desktop\надо сделать\МК к браслету Квадраты _ biser.info - всё о бисере и бисерном творчестве_files\biser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572000" cy="361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5229200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Плетем дальше также как и первую сторону квадрата: рядов с черными бисеринками должно получиться 5.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\Desktop\надо сделать\МК к браслету Квадраты _ biser.info - всё о бисере и бисерном творчестве_files\biser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192688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Вторая сторона квадрата готова, теперь внутрь квадрата делаем начинку из пакета (чтобы форму держал) и сшиваем.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\Desktop\надо сделать\МК к браслету Квадраты _ biser.info - всё о бисере и бисерном творчестве_files\biser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72000" cy="3162300"/>
          </a:xfrm>
          <a:prstGeom prst="rect">
            <a:avLst/>
          </a:prstGeom>
          <a:noFill/>
        </p:spPr>
      </p:pic>
      <p:pic>
        <p:nvPicPr>
          <p:cNvPr id="13315" name="Picture 3" descr="C:\Users\Комп\Desktop\надо сделать\МК к браслету Квадраты _ biser.info - всё о бисере и бисерном творчестве_files\biser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6084168" cy="4077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6926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Квадрат готов!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\Desktop\713ceb97e3056578cfa3d889e8babb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429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Квадратный жгут.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\Desktop\надо сделать\МК к браслету Квадраты _ biser.info - всё о бисере и бисерном творчестве_files\biser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72000" cy="2657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472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Материалы:</a:t>
            </a:r>
            <a:br>
              <a:rPr lang="ru-RU" dirty="0" smtClean="0"/>
            </a:br>
            <a:r>
              <a:rPr lang="ru-RU" dirty="0" err="1" smtClean="0"/>
              <a:t>Delica</a:t>
            </a:r>
            <a:r>
              <a:rPr lang="ru-RU" dirty="0" smtClean="0"/>
              <a:t> № 11 черный матовый</a:t>
            </a:r>
            <a:br>
              <a:rPr lang="ru-RU" dirty="0" smtClean="0"/>
            </a:br>
            <a:r>
              <a:rPr lang="ru-RU" dirty="0" err="1" smtClean="0"/>
              <a:t>Delica</a:t>
            </a:r>
            <a:r>
              <a:rPr lang="ru-RU" dirty="0" smtClean="0"/>
              <a:t> № 11 серебро </a:t>
            </a:r>
            <a:r>
              <a:rPr lang="ru-RU" dirty="0" err="1" smtClean="0"/>
              <a:t>гальванизрованное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Нить нейлон примерно 2 м.</a:t>
            </a:r>
            <a:endParaRPr lang="ru-RU" dirty="0"/>
          </a:p>
        </p:txBody>
      </p:sp>
      <p:pic>
        <p:nvPicPr>
          <p:cNvPr id="2051" name="Picture 3" descr="C:\Users\Комп\Desktop\надо сделать\МК к браслету Квадраты _ biser.info - всё о бисере и бисерном творчестве_files\biser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5075"/>
            <a:ext cx="4572000" cy="4352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4941168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сторона квадрата.</a:t>
            </a:r>
            <a:br>
              <a:rPr lang="ru-RU" dirty="0" smtClean="0"/>
            </a:br>
            <a:r>
              <a:rPr lang="ru-RU" dirty="0" smtClean="0"/>
              <a:t>1. Набираем 40 бисеринок “серебро”, на середине нити делаем двойной узел, оставляем хвостик примерно 1 м (им будем ворую половинку квадрата плести).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\Desktop\надо сделать\МК к браслету Квадраты _ biser.info - всё о бисере и бисерном творчестве_files\b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3718359" cy="30243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1" y="324433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Далее плетем ряд мозаикой.</a:t>
            </a:r>
            <a:endParaRPr lang="ru-RU" dirty="0"/>
          </a:p>
        </p:txBody>
      </p:sp>
      <p:pic>
        <p:nvPicPr>
          <p:cNvPr id="3076" name="Picture 4" descr="C:\Users\Комп\Desktop\надо сделать\МК к браслету Квадраты _ biser.info - всё о бисере и бисерном творчестве_files\biser_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032448" cy="3024336"/>
          </a:xfrm>
          <a:prstGeom prst="rect">
            <a:avLst/>
          </a:prstGeom>
          <a:noFill/>
        </p:spPr>
      </p:pic>
      <p:pic>
        <p:nvPicPr>
          <p:cNvPr id="3077" name="Picture 5" descr="C:\Users\Комп\Desktop\надо сделать\МК к браслету Квадраты _ biser.info - всё о бисере и бисерном творчестве_files\biser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4572000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81328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конце каждого ряда иголка проходит две бисеринки.</a:t>
            </a:r>
            <a:endParaRPr lang="ru-RU" dirty="0"/>
          </a:p>
        </p:txBody>
      </p:sp>
      <p:pic>
        <p:nvPicPr>
          <p:cNvPr id="8" name="Picture 3" descr="C:\Users\Комп\Desktop\надо сделать\МК к браслету Квадраты _ biser.info - всё о бисере и бисерном творчестве_files\biser_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645024"/>
            <a:ext cx="3056912" cy="268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"/>
            <a:ext cx="396044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Затем второй ряд.</a:t>
            </a:r>
            <a:endParaRPr lang="ru-RU" dirty="0"/>
          </a:p>
        </p:txBody>
      </p:sp>
      <p:pic>
        <p:nvPicPr>
          <p:cNvPr id="4099" name="Picture 3" descr="C:\Users\Комп\Desktop\надо сделать\МК к браслету Квадраты _ biser.info - всё о бисере и бисерном творчестве_files\biser_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572000" cy="39773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Третий ряд: Набираем 1 бисеринку “серебро”, проплетаем.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\Desktop\надо сделать\МК к браслету Квадраты _ biser.info - всё о бисере и бисерном творчестве_files\biser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457200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5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Следующую плетем 2 бисеринки черного цвета.</a:t>
            </a:r>
            <a:endParaRPr lang="ru-RU" dirty="0"/>
          </a:p>
        </p:txBody>
      </p:sp>
      <p:pic>
        <p:nvPicPr>
          <p:cNvPr id="5123" name="Picture 3" descr="C:\Users\Комп\Desktop\надо сделать\МК к браслету Квадраты _ biser.info - всё о бисере и бисерном творчестве_files\biser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57200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чередуем 4 “серебро” / 2 черные. Между черными бисеринками 4 серебренных. В итоге 4 угла получаться с черными бисеринками.</a:t>
            </a:r>
            <a:endParaRPr lang="ru-RU" dirty="0"/>
          </a:p>
        </p:txBody>
      </p:sp>
      <p:pic>
        <p:nvPicPr>
          <p:cNvPr id="6147" name="Picture 3" descr="C:\Users\Комп\Desktop\надо сделать\МК к браслету Квадраты _ biser.info - всё о бисере и бисерном творчестве_files\biser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4968552" cy="3919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805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Четвертый ряд: 1 серебро.</a:t>
            </a:r>
            <a:endParaRPr lang="ru-RU" dirty="0"/>
          </a:p>
        </p:txBody>
      </p:sp>
      <p:pic>
        <p:nvPicPr>
          <p:cNvPr id="6148" name="Picture 4" descr="C:\Users\Комп\Desktop\надо сделать\МК к браслету Квадраты _ biser.info - всё о бисере и бисерном творчестве_files\biser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368200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надо сделать\МК к браслету Квадраты _ biser.info - всё о бисере и бисерном творчестве_files\biser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3775019" cy="3888432"/>
          </a:xfrm>
          <a:prstGeom prst="rect">
            <a:avLst/>
          </a:prstGeom>
          <a:noFill/>
        </p:spPr>
      </p:pic>
      <p:pic>
        <p:nvPicPr>
          <p:cNvPr id="7170" name="Picture 2" descr="C:\Users\Комп\Desktop\надо сделать\МК к браслету Квадраты _ biser.info - всё о бисере и бисерном творчестве_files\biser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744416" cy="3748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565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черные, черные бисеринки выстраиваются в лесенку.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6165304"/>
            <a:ext cx="682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Между черными бисеринками 5 серебренных и т.д. до конца ряда.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Комп\Desktop\надо сделать\МК к браслету Квадраты _ biser.info - всё о бисере и бисерном творчестве_files\biser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572000" cy="409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3" y="188640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Пятый ряд: Между черными бисеринками уже 6 серебренных. Будущий квадрат в процессе “заворачивается”, это нормально, потом все на место “встанет”.</a:t>
            </a:r>
            <a:endParaRPr lang="ru-RU" dirty="0"/>
          </a:p>
        </p:txBody>
      </p:sp>
      <p:pic>
        <p:nvPicPr>
          <p:cNvPr id="6" name="Picture 3" descr="C:\Users\Комп\Desktop\надо сделать\МК к браслету Квадраты _ biser.info - всё о бисере и бисерном творчестве_files\biser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91670" cy="4067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093296"/>
            <a:ext cx="67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Шестой ряд: Между черными бисеринками уже 7 серебренных.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п\Desktop\надо сделать\МК к браслету Квадраты _ biser.info - всё о бисере и бисерном творчестве_files\biser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72000" cy="4305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730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Седьмой ряд: Между черными бисеринками уже 8 серебренных.</a:t>
            </a:r>
            <a:endParaRPr lang="ru-RU" dirty="0"/>
          </a:p>
        </p:txBody>
      </p:sp>
      <p:pic>
        <p:nvPicPr>
          <p:cNvPr id="9218" name="Picture 2" descr="C:\Users\Комп\Desktop\надо сделать\МК к браслету Квадраты _ biser.info - всё о бисере и бисерном творчестве_files\biser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427984" cy="4335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8052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Последний ряд: Вместо 2-х черных плетем 1 черную бисеринку (так плетем только на этой стороне квадрата), между черными бисеринками уже 9 серебренных. Закрепляем нить, прячем, обрезаем. Первая сторона квадрата готова!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260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Браслет  квадраты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Браслет  квадраты</dc:title>
  <dc:creator>Комп</dc:creator>
  <cp:lastModifiedBy>Комп</cp:lastModifiedBy>
  <cp:revision>5</cp:revision>
  <dcterms:created xsi:type="dcterms:W3CDTF">2014-09-15T11:07:19Z</dcterms:created>
  <dcterms:modified xsi:type="dcterms:W3CDTF">2014-09-30T13:46:53Z</dcterms:modified>
</cp:coreProperties>
</file>