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6" r:id="rId4"/>
    <p:sldId id="259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8" r:id="rId13"/>
    <p:sldId id="270" r:id="rId14"/>
    <p:sldId id="269" r:id="rId15"/>
    <p:sldId id="276" r:id="rId16"/>
    <p:sldId id="275" r:id="rId17"/>
    <p:sldId id="273" r:id="rId18"/>
    <p:sldId id="274" r:id="rId19"/>
    <p:sldId id="283" r:id="rId20"/>
    <p:sldId id="271" r:id="rId21"/>
    <p:sldId id="260" r:id="rId22"/>
    <p:sldId id="280" r:id="rId23"/>
    <p:sldId id="279" r:id="rId24"/>
    <p:sldId id="272" r:id="rId25"/>
    <p:sldId id="278" r:id="rId26"/>
    <p:sldId id="277" r:id="rId27"/>
    <p:sldId id="281" r:id="rId28"/>
    <p:sldId id="25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014-07-26 17-35-01 Яндекс.Фотки - Google Chrome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70" name="Picture 10" descr="http://img-fotki.yandex.ru/get/6621/16969765.9f/0_6a9a7_74263f5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714480" y="142852"/>
            <a:ext cx="7215238" cy="65722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ndia.ru/text/category/sotcialmzno_yekonomicheskoe_razviti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ped-kopilka.ru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nda6035.ucoz.ru/" TargetMode="External"/><Relationship Id="rId5" Type="http://schemas.openxmlformats.org/officeDocument/2006/relationships/hyperlink" Target="http://www.nsportal.ru/" TargetMode="External"/><Relationship Id="rId4" Type="http://schemas.openxmlformats.org/officeDocument/2006/relationships/hyperlink" Target="http://www.maam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85918" y="642918"/>
            <a:ext cx="7358082" cy="5840693"/>
            <a:chOff x="247073" y="524813"/>
            <a:chExt cx="7454959" cy="662915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7073" y="524813"/>
              <a:ext cx="7165477" cy="3039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Масленица.</a:t>
              </a:r>
            </a:p>
            <a:p>
              <a:pPr algn="ctr"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latin typeface="Monotype Corsiva" pitchFamily="66" charset="0"/>
                </a:rPr>
                <a:t>«Мастер -класс по созданию куклы-чучелки».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52636" y="4254573"/>
              <a:ext cx="4849396" cy="2899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Автор : </a:t>
              </a: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                        Пунтус Светлана Васильевна, </a:t>
              </a:r>
              <a:endPara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Воспитатель СП д/с «</a:t>
              </a:r>
              <a:r>
                <a:rPr lang="ru-RU" sz="2000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Дюймовочка</a:t>
              </a: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»</a:t>
              </a: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МБОУ СШ №1 им. Игоря Прокопенко</a:t>
              </a:r>
              <a:endPara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гор. Гвардейска  </a:t>
              </a:r>
            </a:p>
            <a:p>
              <a:pPr algn="ctr">
                <a:defRPr/>
              </a:pP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Калининградской  области                     </a:t>
              </a:r>
            </a:p>
            <a:p>
              <a:pPr>
                <a:defRPr/>
              </a:pPr>
              <a:endPara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2017 </a:t>
              </a:r>
              <a:r>
                <a:rPr lang="ru-RU" sz="2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г.</a:t>
              </a:r>
              <a:endPara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6" name="Рисунок 5" descr="IMG_5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429000"/>
            <a:ext cx="3535717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428604"/>
            <a:ext cx="6429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Каждый день Масленицы имеет свое название и </a:t>
            </a:r>
            <a:r>
              <a:rPr lang="ru-RU" sz="2800" b="1" spc="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обряды.</a:t>
            </a:r>
            <a:r>
              <a:rPr lang="ru-RU" sz="3200" b="1" i="1" spc="300" dirty="0">
                <a:solidFill>
                  <a:srgbClr val="0033CC"/>
                </a:solidFill>
              </a:rPr>
              <a:t/>
            </a:r>
            <a:br>
              <a:rPr lang="ru-RU" sz="3200" b="1" i="1" spc="300" dirty="0">
                <a:solidFill>
                  <a:srgbClr val="0033CC"/>
                </a:solidFill>
              </a:rPr>
            </a:br>
            <a:endParaRPr lang="ru-RU" sz="3200" spc="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07167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первый день масленицы русский народ справлял встречу Чистой масленицы - широкой боярыни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старину дети с утра выходили на улицу строить снежные горы.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929198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второй день Масленицы устраивали различные игры. Люди катались на санях, коньках, ледянках. </a:t>
            </a:r>
          </a:p>
        </p:txBody>
      </p:sp>
      <p:pic>
        <p:nvPicPr>
          <p:cNvPr id="6" name="Рисунок 5" descr="1231157916_image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429132"/>
            <a:ext cx="3316002" cy="212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414338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ЗАиГРЫШИ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50017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ВСТРЕЧА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85728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ЛАКОМКА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785794"/>
            <a:ext cx="3811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5000"/>
            </a:pPr>
            <a:r>
              <a:rPr lang="ru-RU" sz="2200" kern="0" dirty="0" smtClean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400" kern="0" dirty="0" smtClean="0">
                <a:solidFill>
                  <a:schemeClr val="accent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</a:t>
            </a:r>
            <a:r>
              <a:rPr lang="ru-RU" sz="2400" kern="0" dirty="0">
                <a:solidFill>
                  <a:schemeClr val="accent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этот день люди лакомились блинами. Блины пеклись из разной муки и с разными </a:t>
            </a:r>
            <a:r>
              <a:rPr lang="ru-RU" sz="2400" kern="0" dirty="0" smtClean="0">
                <a:solidFill>
                  <a:schemeClr val="accent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начинками.</a:t>
            </a:r>
            <a:endParaRPr lang="ru-RU" sz="2400" kern="0" dirty="0">
              <a:solidFill>
                <a:schemeClr val="accent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Содержимое 3" descr="http://stat16.privet.ru/lr/0b0931ed473c3d466b4b9d8b6df874f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7818" y="357167"/>
            <a:ext cx="29289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2857496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ШИРОКИЙ ЧЕТВЕРГ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28612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этот день возили чучело зимы, устраивали соревнования в силе и ловкости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57200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ТЕЩИНЫ  вЕЧёРКИ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Масленица – это еще и  семейный праздник. Весна всегда связывалась с началом новой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12" name="Picture 2" descr="http://samoyeds.ucoz.ru/_fr/0/62707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4286256"/>
            <a:ext cx="2428892" cy="233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225" y="369530"/>
            <a:ext cx="46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ЗОЛОВКИНЫ ПОСИДЕЛКИ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928670"/>
            <a:ext cx="4000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</a:rPr>
              <a:t>   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Этот день был всегда шумным, с ряжеными, играми, любимыми русскими забавами: катанием с гор на салазках, катание на лошадях.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857628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ПРОЩЕННОЕ ВОСКРЕСЕНЬЕ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714884"/>
            <a:ext cx="639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Последний день Масленицы  -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самый важный день на всей масленичной неделе. Все, от мала до велика, просят друг у друга прощения, чтобы встретить весну с чистой совестью.</a:t>
            </a:r>
          </a:p>
        </p:txBody>
      </p:sp>
      <p:pic>
        <p:nvPicPr>
          <p:cNvPr id="6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65405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04"/>
            <a:ext cx="302857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3500438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Дарили сделанные из белых и красных ниток мартенички, куколки мальчика и девочки, - символ дружбы. 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Ими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взмахивали и приговаривали: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 прости меня, прости.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 обиды отпусти.</a:t>
            </a:r>
          </a:p>
        </p:txBody>
      </p:sp>
      <p:pic>
        <p:nvPicPr>
          <p:cNvPr id="4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Марина\праздники на руси\масленица\even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57166"/>
            <a:ext cx="200254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 txBox="1">
            <a:spLocks/>
          </p:cNvSpPr>
          <p:nvPr/>
        </p:nvSpPr>
        <p:spPr>
          <a:xfrm>
            <a:off x="1714480" y="500042"/>
            <a:ext cx="4535488" cy="570865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последние дни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масленицы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все внимание было обращено уже на куклу из соломы, которую наряжали в кафтан, шапку, подпоясывали, обували в лапти, усаживали в большие сани, за которыми шествовали ряженые. В воскресенье вечером чучело Масленицы (как образ Мары-Марены) сжигали на пригорке возле деревни – с шутками и выкриками. Начинался пост.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У масленичного костра собиралось всегда много народу, было весело, звучало много песен. С Масленицей прощались и в шутку и всерьёз. Подбрасывая солому в огонь.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6" name="Рисунок 5" descr="IMG_5014.JPG"/>
          <p:cNvPicPr>
            <a:picLocks noChangeAspect="1"/>
          </p:cNvPicPr>
          <p:nvPr/>
        </p:nvPicPr>
        <p:blipFill>
          <a:blip r:embed="rId4">
            <a:lum bright="15000"/>
          </a:blip>
          <a:stretch>
            <a:fillRect/>
          </a:stretch>
        </p:blipFill>
        <p:spPr>
          <a:xfrm>
            <a:off x="5857884" y="4000504"/>
            <a:ext cx="305791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857356" y="0"/>
            <a:ext cx="6000792" cy="928694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B32C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Поговорки про масленицу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4"/>
          <p:cNvSpPr txBox="1">
            <a:spLocks/>
          </p:cNvSpPr>
          <p:nvPr/>
        </p:nvSpPr>
        <p:spPr>
          <a:xfrm>
            <a:off x="1893075" y="480143"/>
            <a:ext cx="7143800" cy="3786214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житье, а Масленица.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все коту Масленица, будет и Великий пост.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Масленица семь дней гуляет.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Масленица объедуха, деньгами приберуха.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Масленица идет, блин да мед несет.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 блинов -не Масленица.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Блинцы, блинчики, блины, как колеса у весны. </a:t>
            </a:r>
          </a:p>
        </p:txBody>
      </p:sp>
      <p:pic>
        <p:nvPicPr>
          <p:cNvPr id="4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4357694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Многие думают, что в последний день масленичной недели сжигают чучело масленицы, но нет, не Масленицу сжигают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Зиму провожают!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5122" name="Picture 2" descr="C:\Users\ПК\Desktop\развитие речи\bOXGT91k7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71810"/>
            <a:ext cx="342902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14546" y="500042"/>
            <a:ext cx="578647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Социально-экономическое развитие"/>
              </a:rPr>
              <a:t>социально-коммуникативное развитие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познавательное развитие;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речевое развитие;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художественно-эстетическое развитие;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физическое развитие.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7170" name="Picture 2" descr="C:\Users\ПК\Desktop\развитие речи\maslenica-v-parke-yu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2143140" cy="263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ПК\Desktop\развитие речи\sg1whLsSfv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928934"/>
            <a:ext cx="364333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1643050"/>
            <a:ext cx="3286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Отмечается масленица и в наши дни, но уже не с таким размахом. В каждом городе и селе устраиваются народные гулянья с ярмарками, представлениями, с обрядом сжигания чучела Масленицы. Люди просят друг у друга прощения в Прощёное воскресенье. Радуются проводам лютой зимы и ждут с нетерпением ласковую весну.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Ход непрерывной образовательной деятельности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71670" y="500042"/>
            <a:ext cx="65722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провести время с детьми весело и с пользой, можно изготовить на масленицу  КУКЛУ - ЧУЧЕЛКУ  из разного материала. Я использовала для этого гофрированную бумагу различных цветов.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Вам понадобятся следующие 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крепированная бумага разного цвета,  картон красного цвета, вязальные нитки красного и желтого цвета, коктейльные трубочки, деревянные шпажки, тонкие атласные ленты, клей, нож, ножницы, дырокол, степлер.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7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143380"/>
            <a:ext cx="182166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70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071942"/>
            <a:ext cx="176809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70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143380"/>
            <a:ext cx="1785950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57356" y="785794"/>
            <a:ext cx="6715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нужно нарезать на прямоугольники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ированную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бумагу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изготовления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 и платья.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70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2893221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14291"/>
            <a:ext cx="721520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</a:p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Формировать навыки художественного творчества, через познавательно-исследовательскую деятельность, в процессе игры с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крепи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рованной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бумагой и нитками.</a:t>
            </a:r>
          </a:p>
          <a:p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содержание: 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триединство задач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правильно воспринимать окружающий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словарный запас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знакомить детей с образцами художественного творчества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развивать мелкую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моторику,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художественные способности ребят и навыки владения инструментами; 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прививать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детям интерес к народным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праздникам и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традициям своего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marL="342900" indent="-342900"/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28794" y="642918"/>
            <a:ext cx="628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нужно вырезать из картона голову для куклы и сделать дыроколом  по кругу отверстия для «волос». Можно приготовить мордочку.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17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285992"/>
            <a:ext cx="2839661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57324" y="714356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нужно взять трубочку и прикрепить к ней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степлером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ножа (в трубочке) делаем сквозной надрез для рук.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70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786058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714356"/>
            <a:ext cx="67865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Находим центр у платья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(складываем в четыре раза),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отрезаем уголок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нанизываем на трубочку. Можно нанизать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детали одежды.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Скручиваем заготовку из бумаги и вставляем в надрез, чтобы получились руки.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17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857496"/>
            <a:ext cx="2411015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70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071810"/>
            <a:ext cx="241103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4857752" y="4286256"/>
            <a:ext cx="500066" cy="5000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10" y="500042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Лентой подвязываем платье в области талии.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двумя лентами перевязываем руки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(делаем рукава)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Привязываем нитки к голове (делаем причёску).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70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14554"/>
            <a:ext cx="1785950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70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714488"/>
            <a:ext cx="171451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70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357430"/>
            <a:ext cx="171451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85918" y="4643446"/>
            <a:ext cx="7358082" cy="200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Вставляем в трубочку деревянную шпажку, чтобы куколка не гнулась.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Наклеиваем мордочку.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Расправляем платье, делаем пышным и кукла - чучелка готова.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11705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1785926"/>
            <a:ext cx="1821651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3143240" y="3000372"/>
            <a:ext cx="357190" cy="428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857752" y="3000372"/>
            <a:ext cx="357190" cy="42862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858016" y="3000372"/>
            <a:ext cx="357190" cy="5000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8992" y="500042"/>
            <a:ext cx="3929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92893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Еле-еле, еле-еле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Завертелись карусели,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потом, потом, потом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 бегом, бегом, бегом!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Тише, тише, не спешите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Карусель остановите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 и два, раз и два,</a:t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и кончилась игра!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214422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Карусели, карусели!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Круг за кругом хоровод!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 успели, все уселись?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Приготовились, вперед!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5083.JPG"/>
          <p:cNvPicPr>
            <a:picLocks noChangeAspect="1"/>
          </p:cNvPicPr>
          <p:nvPr/>
        </p:nvPicPr>
        <p:blipFill>
          <a:blip r:embed="rId3">
            <a:lum bright="11000"/>
          </a:blip>
          <a:stretch>
            <a:fillRect/>
          </a:stretch>
        </p:blipFill>
        <p:spPr>
          <a:xfrm>
            <a:off x="5286380" y="3500438"/>
            <a:ext cx="3465633" cy="259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42862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Мастер класс по изготовлению кукол-чучелок помог детям освоить технику выполнения народной обрядовой куклы. Вызвал интерес и уважение к культурному наследию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_50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071942"/>
            <a:ext cx="1928826" cy="258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170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00042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70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429132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1705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500306"/>
            <a:ext cx="2643205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3108" y="357166"/>
            <a:ext cx="63933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такие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куклы-чучелки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получились.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71934" y="5500702"/>
            <a:ext cx="2643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успеха!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572008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Давайте скажем: «Масленица, прощай! А на тот год опять приезжай!»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170556.JPG"/>
          <p:cNvPicPr>
            <a:picLocks noChangeAspect="1"/>
          </p:cNvPicPr>
          <p:nvPr/>
        </p:nvPicPr>
        <p:blipFill>
          <a:blip r:embed="rId3" cstate="print">
            <a:lum bright="23000"/>
          </a:blip>
          <a:stretch>
            <a:fillRect/>
          </a:stretch>
        </p:blipFill>
        <p:spPr>
          <a:xfrm>
            <a:off x="6215074" y="1428736"/>
            <a:ext cx="225029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5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714488"/>
            <a:ext cx="372683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14546" y="500042"/>
            <a:ext cx="60007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Педагогический анализ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071546"/>
            <a:ext cx="63579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развиваются творческие способности, воображение и индивидуальное самовыражение при выполнении кукол-чучелок с использованием бумаги и ниток.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Формируются творческие способности в создании поделки. 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Закрепляются  трудовые навыки: складывание, сворачивание, скручивание, обматывание, нанизывание, завязывание.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дальнейшей работе с детьми будем совершенствовать мелкую моторику. Продолжать упражнять в умении завязывать узелки 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нанизывании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ниток.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357166"/>
            <a:ext cx="714919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2214546" y="1000108"/>
            <a:ext cx="4916503" cy="35004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www.yandex.ru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www.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ped-kopilka.ru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www.maam.ru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www.nsportal.ru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www.linda6035.ucoz.ru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3074" name="Picture 2" descr="C:\Users\ПК\Desktop\развитие речи\30450_f563c5508f973ee952f83ad86f7d6cfb.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2500306"/>
            <a:ext cx="278608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643174" y="5572140"/>
            <a:ext cx="5715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57356" y="500042"/>
            <a:ext cx="728664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организованной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 детей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Организационный этап.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с детьми о празднике Масленица.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Слайд 4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Слайд 5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,(6,7,10,11,12)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Художественное слово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Слайд 8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,(6)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Основной этап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Вводное слово воспитателя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 action="ppaction://hlinksldjump"/>
              </a:rPr>
              <a:t>Слайд 17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 к организованной и продуктивной деятельности детей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 action="ppaction://hlinksldjump"/>
              </a:rPr>
              <a:t>Слайд 18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Динамическая пауза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action="ppaction://hlinksldjump"/>
              </a:rPr>
              <a:t>Слайд 24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Заключительный этап.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Подвести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выводу: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action="ppaction://hlinksldjump"/>
              </a:rPr>
              <a:t>Слайд 25</a:t>
            </a:r>
            <a:endParaRPr kumimoji="0" lang="ru-RU" sz="240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анализ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action="ppaction://hlinksldjump"/>
              </a:rPr>
              <a:t>Слайд 27</a:t>
            </a:r>
            <a:endParaRPr kumimoji="0" lang="ru-RU" sz="240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785926"/>
            <a:ext cx="3525701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42860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Масленица – это проводы зимы и встреча весны</a:t>
            </a:r>
          </a:p>
        </p:txBody>
      </p:sp>
      <p:pic>
        <p:nvPicPr>
          <p:cNvPr id="5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6" name="Picture 2" descr="C:\Users\ПК\Desktop\развитие речи\masclen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357430"/>
            <a:ext cx="2952755" cy="300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64291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Масленицу провожают зиму, встречают весеннее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солнышко.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42900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Масленица всегда была шумной, весёлой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с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песнями и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играми.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29c9c_3f8fd67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2857496"/>
            <a:ext cx="301855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5913" y="571480"/>
            <a:ext cx="7321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всё в будущем году было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благополучно - 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пели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песенки-заклички.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428868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Выходи, народ,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Становись у ворот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Весну закликать,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Зимушку провожать.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Весна, весна-красна,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Приди, весна, с радостью!</a:t>
            </a:r>
          </a:p>
        </p:txBody>
      </p:sp>
      <p:pic>
        <p:nvPicPr>
          <p:cNvPr id="5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308133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5948" y="357166"/>
            <a:ext cx="6886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Всю неделю на Масленицу веселились, катались с горки, водили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хороводы.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avepic.ru/34821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71670" y="2000240"/>
            <a:ext cx="2571768" cy="356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2050" name="Picture 2" descr="C:\Users\ПК\Desktop\развитие речи\7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256"/>
            <a:ext cx="3131843" cy="229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70210_111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500174"/>
            <a:ext cx="2000264" cy="266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2714620"/>
            <a:ext cx="3944372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 масленой неделе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трубы блины летели.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Ой, блиночки мои,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Блины масленые,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Ой, блины, блины, блины,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Разрумяненькие!</a:t>
            </a:r>
          </a:p>
        </p:txBody>
      </p:sp>
      <p:pic>
        <p:nvPicPr>
          <p:cNvPr id="4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714356"/>
            <a:ext cx="6786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Главное угощение праздника — это блины, древний языческий символ возврата к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людям солнца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тепла.</a:t>
            </a:r>
          </a:p>
        </p:txBody>
      </p:sp>
      <p:pic>
        <p:nvPicPr>
          <p:cNvPr id="6" name="Picture 2" descr="C:\Users\ПК\Desktop\развитие речи\sjB_YwLtg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43182"/>
            <a:ext cx="361777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500042"/>
            <a:ext cx="4229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Румяный блин означал весеннее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солнышко.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572008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в наше время на Масленицу пекут блины. Это старинный русский обычай – встречать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весну.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К\Desktop\масленица\1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933450" cy="885825"/>
          </a:xfrm>
          <a:prstGeom prst="rect">
            <a:avLst/>
          </a:prstGeom>
          <a:noFill/>
        </p:spPr>
      </p:pic>
      <p:pic>
        <p:nvPicPr>
          <p:cNvPr id="6" name="Picture 2" descr="C:\Users\ПК\Desktop\развитие речи\26047557edf1d0696218624ab46199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55004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34001_1421872801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285860"/>
            <a:ext cx="331169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7964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923</Words>
  <Application>Microsoft Office PowerPoint</Application>
  <PresentationFormat>Экран (4:3)</PresentationFormat>
  <Paragraphs>132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89</cp:revision>
  <dcterms:created xsi:type="dcterms:W3CDTF">2014-06-24T15:51:35Z</dcterms:created>
  <dcterms:modified xsi:type="dcterms:W3CDTF">2017-02-19T20:49:06Z</dcterms:modified>
</cp:coreProperties>
</file>